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096F3B-C5D6-4E9E-994C-53835414DB67}">
          <p14:sldIdLst>
            <p14:sldId id="256"/>
            <p14:sldId id="257"/>
          </p14:sldIdLst>
        </p14:section>
        <p14:section name="Untitled Section" id="{B9E05C8E-5ADB-408F-8C72-FD65A4D8A1C5}">
          <p14:sldIdLst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E70ED-EEF1-4803-A5DB-0D5E518E3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2372810"/>
            <a:ext cx="9077065" cy="2404571"/>
          </a:xfrm>
        </p:spPr>
        <p:txBody>
          <a:bodyPr/>
          <a:lstStyle/>
          <a:p>
            <a:pPr algn="ctr"/>
            <a:r>
              <a:rPr lang="en-US" dirty="0"/>
              <a:t>		EKYC PRESENTATION	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FC9D95-97A2-49F8-91E9-CBC35855F2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					WEALTH STREET ADVISORS PVT LTD</a:t>
            </a:r>
            <a:r>
              <a:rPr lang="en-US" dirty="0"/>
              <a:t>	</a:t>
            </a:r>
            <a:endParaRPr lang="en-IN" dirty="0"/>
          </a:p>
        </p:txBody>
      </p:sp>
      <p:pic>
        <p:nvPicPr>
          <p:cNvPr id="1026" name="Picture 1" descr="logo">
            <a:extLst>
              <a:ext uri="{FF2B5EF4-FFF2-40B4-BE49-F238E27FC236}">
                <a16:creationId xmlns:a16="http://schemas.microsoft.com/office/drawing/2014/main" id="{1B4F5524-8E45-46BB-8187-35A3E4793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78" y="1289553"/>
            <a:ext cx="381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782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4126CC-BB82-4758-98D8-78C0EDE69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22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F481AE-7B58-4329-9F4A-F0664435C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0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6F2372-D688-4A77-81DF-8F37A875D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73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1CE98F-2E5E-439E-B7DF-AC5B3FEC9093}"/>
              </a:ext>
            </a:extLst>
          </p:cNvPr>
          <p:cNvSpPr/>
          <p:nvPr/>
        </p:nvSpPr>
        <p:spPr>
          <a:xfrm>
            <a:off x="3391786" y="5039833"/>
            <a:ext cx="1765005" cy="1041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C73091-B00D-4104-8415-6FF4C4E89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7D3513-B677-40D9-9A59-BB363E3260BB}"/>
              </a:ext>
            </a:extLst>
          </p:cNvPr>
          <p:cNvSpPr/>
          <p:nvPr/>
        </p:nvSpPr>
        <p:spPr>
          <a:xfrm>
            <a:off x="3474720" y="5039833"/>
            <a:ext cx="1451610" cy="104199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255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42750F-274C-4342-A5C2-6614446E6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05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A979D3-0065-496A-A331-4E4EB4FDE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75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9B4544-D589-40F7-8B60-1FB3BB763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15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B4F7DC-B6CB-4009-8A86-021192B1B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02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B753E3-38E5-4ADC-9940-68BF12790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17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919504-18B6-489A-ABDD-541E78F24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861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</TotalTime>
  <Words>0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 Boardroom</vt:lpstr>
      <vt:lpstr>  EKYC PRESENTATION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KYC PRESENTATION </dc:title>
  <dc:creator>PATHIK CHOKSHI</dc:creator>
  <cp:lastModifiedBy>PATHIK CHOKSHI</cp:lastModifiedBy>
  <cp:revision>4</cp:revision>
  <dcterms:created xsi:type="dcterms:W3CDTF">2018-01-23T08:52:38Z</dcterms:created>
  <dcterms:modified xsi:type="dcterms:W3CDTF">2018-01-23T12:46:10Z</dcterms:modified>
</cp:coreProperties>
</file>