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096F3B-C5D6-4E9E-994C-53835414DB67}">
          <p14:sldIdLst>
            <p14:sldId id="256"/>
            <p14:sldId id="257"/>
          </p14:sldIdLst>
        </p14:section>
        <p14:section name="Untitled Section" id="{B9E05C8E-5ADB-408F-8C72-FD65A4D8A1C5}">
          <p14:sldIdLst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8/17/2022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  <a:cs typeface="Arial" panose="020B0604020202020204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  <a:cs typeface="Arial" panose="020B0604020202020204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8/17/2022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8/17/2022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8/17/2022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8/17/2022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8/17/2022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8/17/2022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8/17/2022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8/17/2022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2372810"/>
            <a:ext cx="9077065" cy="2404571"/>
          </a:xfrm>
        </p:spPr>
        <p:txBody>
          <a:bodyPr/>
          <a:lstStyle/>
          <a:p>
            <a:pPr algn="ctr"/>
            <a:r>
              <a:rPr lang="en-US" dirty="0"/>
              <a:t>		EKYC PRESENTATION	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700" y="4777740"/>
            <a:ext cx="7990674" cy="86169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					WEALTHSTREET Financial Services PVT LTD</a:t>
            </a:r>
            <a:r>
              <a:rPr lang="en-US" dirty="0"/>
              <a:t>	</a:t>
            </a:r>
            <a:endParaRPr lang="en-IN" dirty="0"/>
          </a:p>
        </p:txBody>
      </p:sp>
      <p:pic>
        <p:nvPicPr>
          <p:cNvPr id="1026" name="Picture 1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78" y="1289553"/>
            <a:ext cx="381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91786" y="5039833"/>
            <a:ext cx="1765005" cy="1041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74720" y="5039833"/>
            <a:ext cx="1451610" cy="104199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16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 Boardroom</vt:lpstr>
      <vt:lpstr>  EKYC PRESENTATION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KYC PRESENTATION </dc:title>
  <dc:creator>PATHIK CHOKSHI</dc:creator>
  <cp:lastModifiedBy>Wsdev</cp:lastModifiedBy>
  <cp:revision>6</cp:revision>
  <dcterms:created xsi:type="dcterms:W3CDTF">2018-01-23T08:52:00Z</dcterms:created>
  <dcterms:modified xsi:type="dcterms:W3CDTF">2022-08-17T12:17:11Z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1033-11.2.0.8684</vt:lpwstr>
  </property>
</Properties>
</file>